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1" r:id="rId4"/>
    <p:sldId id="294" r:id="rId5"/>
    <p:sldId id="261" r:id="rId6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аданцева" initials="АК" lastIdx="2" clrIdx="0">
    <p:extLst>
      <p:ext uri="{19B8F6BF-5375-455C-9EA6-DF929625EA0E}">
        <p15:presenceInfo xmlns="" xmlns:p15="http://schemas.microsoft.com/office/powerpoint/2012/main" userId="a9c0a67f45ffd6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46E29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124745"/>
            <a:ext cx="81038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Дефектура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записи в СПГ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январе 2024 года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Заместитель главного врача 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КГБУЗ ККОКБ им.профессора П.Г. Макарова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 организационно-методической работе</a:t>
            </a:r>
          </a:p>
          <a:p>
            <a:pPr algn="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В.А. Петрова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196752"/>
            <a:ext cx="88924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госпитализировано всего из записанных 687,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т.ч.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352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на ФЭК с ИОЛ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ЛД вторичной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катаракты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были госпитализированы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583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пациента:</a:t>
            </a:r>
          </a:p>
          <a:p>
            <a:pPr>
              <a:spcAft>
                <a:spcPts val="2400"/>
              </a:spcAft>
              <a:buFont typeface="Wingdings" pitchFamily="2" charset="2"/>
              <a:buChar char="q"/>
            </a:pP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Неявка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пациента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-261 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45%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в т.ч.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128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на ФЭК с ИОЛ,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на ЛД вторичной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катаракты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КМБ №2 (21), Енисейская РБ (19), КМБ №5 (16) </a:t>
            </a:r>
          </a:p>
          <a:p>
            <a:pPr>
              <a:spcAft>
                <a:spcPts val="2400"/>
              </a:spcAft>
              <a:buFont typeface="Wingdings" pitchFamily="2" charset="2"/>
              <a:buChar char="q"/>
            </a:pP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подтвердился диагноз Н26.4 и Н36.0 -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КМБ №3, КМП №1, КМБ №5, КМБ №2</a:t>
            </a:r>
          </a:p>
          <a:p>
            <a:pPr>
              <a:buFont typeface="Wingdings" pitchFamily="2" charset="2"/>
              <a:buChar char="q"/>
            </a:pP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Запись в СПГ на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09-24.01.2024г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484784"/>
            <a:ext cx="871296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«Отказы»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(сами офтальмологи отменили) -135 (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23%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Aft>
                <a:spcPts val="24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КМБ №5 (46), ГП №14 (19),  ККБ№2 (13)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Непрофильная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госпитализация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с хирургической патологией в ООДП №3 (лазерных методов лечения)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Сухобузимская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РБ,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Идринская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РБ, КМП №5,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Емельяновская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РБ, Туруханская РБ</a:t>
            </a: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400"/>
              </a:spcAft>
            </a:pP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1430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Запись в СПГ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январе 2024г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1340769"/>
            <a:ext cx="871296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 указания плановой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даты: 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госпитализирован из-за отказа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больного» – 32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ожидает очереди на госпитализацию»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МБ,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Иланская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РБ)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предоставили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пакет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документов»-13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«нет показаний к госпитализации»-1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«по иным причинам»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(КГП №4, Березовская РБ)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Вы сами отменяете по любым причинам – следует указать «Отказы»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предоставили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пакет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документов-15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AFB9A1E9-50D3-4768-A086-DA36ABE1DE9F}"/>
              </a:ext>
            </a:extLst>
          </p:cNvPr>
          <p:cNvSpPr txBox="1">
            <a:spLocks/>
          </p:cNvSpPr>
          <p:nvPr/>
        </p:nvSpPr>
        <p:spPr>
          <a:xfrm>
            <a:off x="1214414" y="142852"/>
            <a:ext cx="7429552" cy="10539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Запись в СПГ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январе 2024г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123721507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2801</TotalTime>
  <Words>276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Начальная</vt:lpstr>
      <vt:lpstr>Слайд 1</vt:lpstr>
      <vt:lpstr>Слайд 2</vt:lpstr>
      <vt:lpstr>Слайд 3</vt:lpstr>
      <vt:lpstr>Слайд 4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Vera</cp:lastModifiedBy>
  <cp:revision>286</cp:revision>
  <dcterms:created xsi:type="dcterms:W3CDTF">2022-09-19T09:18:14Z</dcterms:created>
  <dcterms:modified xsi:type="dcterms:W3CDTF">2024-01-25T01:59:59Z</dcterms:modified>
</cp:coreProperties>
</file>